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</a:t>
            </a:r>
            <a:r>
              <a:rPr lang="en" sz="2500"/>
              <a:t>"Agent-based models for simulating e-scooter sharing services: A review and a qualitative assessment"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4101950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Afrin Binta Amzad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23166029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262275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Amit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Motivation: Evaluate existing ABMs for simulating micro-mobility sharing services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Purpose: Develop useful models for planning efficient and sustainable sharing services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Aim: Bridge the gap between ABMs and micro-mobility, particularly for e-scooter trips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Motivation and Purpose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Evaluation checklist based on relevant criteria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Comprehensive literature review to identify and describe ABMs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Exploration of characteristics of micro-mobility modes, especially e-scooters, with respect to user travel behavior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Findings and Recommendations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Qualitative assessment of ABMs for simulating micro-mobility sharing services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Recommendations based on the outcomes of the assessment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Implications for future research and applications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Reliance on existing literature and case studies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Generalization of findings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Scope of the evaluation checklist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Future Work and Conclusion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Future developments in the use of ABMs for simulating micro-mobility sharing services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Conclusion: Implications of the assessment for the advancement of e-scooter trip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Call to action for further research and collaboration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